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Default Extension="emf" ContentType="image/x-emf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45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290" r:id="rId96"/>
    <p:sldId id="291" r:id="rId97"/>
    <p:sldId id="473" r:id="rId98"/>
    <p:sldId id="347" r:id="rId99"/>
    <p:sldId id="293" r:id="rId100"/>
    <p:sldId id="294" r:id="rId101"/>
    <p:sldId id="295" r:id="rId102"/>
    <p:sldId id="296" r:id="rId103"/>
    <p:sldId id="297" r:id="rId104"/>
    <p:sldId id="298" r:id="rId105"/>
    <p:sldId id="348" r:id="rId106"/>
    <p:sldId id="442" r:id="rId107"/>
    <p:sldId id="443" r:id="rId108"/>
    <p:sldId id="444" r:id="rId109"/>
    <p:sldId id="474" r:id="rId110"/>
    <p:sldId id="366" r:id="rId111"/>
    <p:sldId id="411" r:id="rId112"/>
    <p:sldId id="406" r:id="rId113"/>
    <p:sldId id="368" r:id="rId114"/>
    <p:sldId id="410" r:id="rId115"/>
    <p:sldId id="405" r:id="rId116"/>
    <p:sldId id="408" r:id="rId117"/>
    <p:sldId id="409" r:id="rId118"/>
    <p:sldId id="407" r:id="rId119"/>
    <p:sldId id="445" r:id="rId120"/>
    <p:sldId id="469" r:id="rId121"/>
    <p:sldId id="370" r:id="rId122"/>
    <p:sldId id="369" r:id="rId123"/>
    <p:sldId id="416" r:id="rId124"/>
    <p:sldId id="415" r:id="rId125"/>
    <p:sldId id="365" r:id="rId126"/>
    <p:sldId id="446" r:id="rId127"/>
    <p:sldId id="447" r:id="rId128"/>
    <p:sldId id="448" r:id="rId129"/>
    <p:sldId id="358" r:id="rId130"/>
    <p:sldId id="356" r:id="rId131"/>
    <p:sldId id="359" r:id="rId132"/>
    <p:sldId id="417" r:id="rId133"/>
    <p:sldId id="360" r:id="rId134"/>
    <p:sldId id="414" r:id="rId135"/>
    <p:sldId id="413" r:id="rId136"/>
    <p:sldId id="420" r:id="rId137"/>
    <p:sldId id="357" r:id="rId138"/>
    <p:sldId id="362" r:id="rId139"/>
    <p:sldId id="418" r:id="rId140"/>
    <p:sldId id="364" r:id="rId141"/>
    <p:sldId id="419" r:id="rId142"/>
    <p:sldId id="382" r:id="rId143"/>
    <p:sldId id="422" r:id="rId14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49" autoAdjust="0"/>
    <p:restoredTop sz="94660"/>
  </p:normalViewPr>
  <p:slideViewPr>
    <p:cSldViewPr snapToObjects="1">
      <p:cViewPr varScale="1">
        <p:scale>
          <a:sx n="150" d="100"/>
          <a:sy n="150" d="100"/>
        </p:scale>
        <p:origin x="-112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notesMaster" Target="notesMasters/notesMaster1.xml"/><Relationship Id="rId146" Type="http://schemas.openxmlformats.org/officeDocument/2006/relationships/printerSettings" Target="printerSettings/printerSettings1.bin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26.10.2014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63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11027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633260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967218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20037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838005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3378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6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47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0f4433...'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|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f|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</a:t>
            </a:r>
            <a:r>
              <a:rPr lang="de-DE" dirty="0" smtClean="0"/>
              <a:t>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</a:t>
            </a:r>
            <a:r>
              <a:rPr lang="de-DE" dirty="0" smtClean="0"/>
              <a:t>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6482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429701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97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6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52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36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56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69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60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4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02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04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950515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91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87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045707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35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9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63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604857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42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81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11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56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22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20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4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839948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72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11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8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44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8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70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4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6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4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09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3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61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70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6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67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2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6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25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91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5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2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8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7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208267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3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87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7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0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34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07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0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62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57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931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7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11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2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4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9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41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0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54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9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50906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95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1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2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2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14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33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69459" y="5506602"/>
            <a:ext cx="8512232" cy="875432"/>
          </a:xfrm>
        </p:spPr>
        <p:txBody>
          <a:bodyPr/>
          <a:lstStyle/>
          <a:p>
            <a:r>
              <a:rPr lang="de-DE" dirty="0" smtClean="0"/>
              <a:t>Viele Vereinfachungen in neueren </a:t>
            </a:r>
            <a:r>
              <a:rPr lang="de-DE" dirty="0" err="1" smtClean="0"/>
              <a:t>Git</a:t>
            </a:r>
            <a:r>
              <a:rPr lang="de-DE" dirty="0" smtClean="0"/>
              <a:t>-Versionen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3532426" cy="351994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7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10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2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347819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476253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59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645024"/>
            <a:ext cx="8512232" cy="2736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Cloning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latin typeface="Courier New"/>
                <a:cs typeface="Courier New"/>
              </a:rPr>
              <a:t>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6" y="980728"/>
            <a:ext cx="5813648" cy="24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5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4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728666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8037</Words>
  <Application>Microsoft Macintosh PowerPoint</Application>
  <PresentationFormat>Bildschirmpräsentation (4:3)</PresentationFormat>
  <Paragraphs>1400</Paragraphs>
  <Slides>143</Slides>
  <Notes>8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143</vt:i4>
      </vt:variant>
    </vt:vector>
  </HeadingPairs>
  <TitlesOfParts>
    <vt:vector size="144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Submodule</vt:lpstr>
      <vt:lpstr>Subtree</vt:lpstr>
      <vt:lpstr>PRAXIS-BEISPIEL</vt:lpstr>
      <vt:lpstr>TEIL 3</vt:lpstr>
      <vt:lpstr>SUBMODULE HINZUFÜGEN</vt:lpstr>
      <vt:lpstr>KLONEN MIT SUBMODULES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401</cp:revision>
  <dcterms:created xsi:type="dcterms:W3CDTF">2014-10-26T08:55:17Z</dcterms:created>
  <dcterms:modified xsi:type="dcterms:W3CDTF">2014-10-26T08:59:38Z</dcterms:modified>
</cp:coreProperties>
</file>